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502D-2ED2-445F-8954-8377EB6A3BC1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5C95-E55B-4988-AF18-AA069D407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502D-2ED2-445F-8954-8377EB6A3BC1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5C95-E55B-4988-AF18-AA069D407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0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502D-2ED2-445F-8954-8377EB6A3BC1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5C95-E55B-4988-AF18-AA069D407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1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502D-2ED2-445F-8954-8377EB6A3BC1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5C95-E55B-4988-AF18-AA069D407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7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502D-2ED2-445F-8954-8377EB6A3BC1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5C95-E55B-4988-AF18-AA069D407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2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502D-2ED2-445F-8954-8377EB6A3BC1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5C95-E55B-4988-AF18-AA069D407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5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502D-2ED2-445F-8954-8377EB6A3BC1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5C95-E55B-4988-AF18-AA069D407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9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502D-2ED2-445F-8954-8377EB6A3BC1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5C95-E55B-4988-AF18-AA069D407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4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502D-2ED2-445F-8954-8377EB6A3BC1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5C95-E55B-4988-AF18-AA069D407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7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502D-2ED2-445F-8954-8377EB6A3BC1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5C95-E55B-4988-AF18-AA069D407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502D-2ED2-445F-8954-8377EB6A3BC1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5C95-E55B-4988-AF18-AA069D407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0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3502D-2ED2-445F-8954-8377EB6A3BC1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D5C95-E55B-4988-AF18-AA069D407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99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74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63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79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95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35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355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Медведев Андрей Александрович</dc:creator>
  <cp:lastModifiedBy>Медведев Андрей Александрович</cp:lastModifiedBy>
  <cp:revision>1</cp:revision>
  <dcterms:created xsi:type="dcterms:W3CDTF">2025-08-13T06:21:50Z</dcterms:created>
  <dcterms:modified xsi:type="dcterms:W3CDTF">2025-08-13T06:22:44Z</dcterms:modified>
</cp:coreProperties>
</file>